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1"/>
    <p:restoredTop sz="94694"/>
  </p:normalViewPr>
  <p:slideViewPr>
    <p:cSldViewPr snapToGrid="0">
      <p:cViewPr varScale="1">
        <p:scale>
          <a:sx n="104" d="100"/>
          <a:sy n="104" d="100"/>
        </p:scale>
        <p:origin x="2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0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1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7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59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3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6BE7B2-228E-AB45-8865-EA970DE2071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41242C-439B-064D-A1F3-9678AE70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1448-5030-EBBD-F105-B651DA8A5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189" y="1600200"/>
            <a:ext cx="7019250" cy="3657600"/>
          </a:xfrm>
        </p:spPr>
        <p:txBody>
          <a:bodyPr>
            <a:normAutofit/>
          </a:bodyPr>
          <a:lstStyle/>
          <a:p>
            <a:r>
              <a:rPr lang="en-US" sz="9000" cap="none" spc="0" dirty="0" err="1">
                <a:ln w="0"/>
                <a:solidFill>
                  <a:srgbClr val="FF9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Ratishia</a:t>
            </a:r>
            <a:r>
              <a:rPr lang="en-US" sz="9000" cap="none" spc="0" dirty="0">
                <a:ln w="0"/>
                <a:solidFill>
                  <a:srgbClr val="FF9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Brown</a:t>
            </a:r>
            <a:br>
              <a:rPr lang="en-US" sz="85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d</a:t>
            </a:r>
            <a:br>
              <a:rPr lang="en-US" sz="2000" dirty="0">
                <a:solidFill>
                  <a:schemeClr val="bg1">
                    <a:alpha val="80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en-US" sz="4000" dirty="0">
                <a:effectLst/>
                <a:latin typeface="Helvetica" pitchFamily="2" charset="0"/>
              </a:rPr>
              <a:t>VA Physician Recruiter</a:t>
            </a:r>
            <a:br>
              <a:rPr lang="en-US" sz="4500" dirty="0">
                <a:latin typeface="Helvetica" pitchFamily="2" charset="0"/>
              </a:rPr>
            </a:br>
            <a:br>
              <a:rPr lang="en-US" sz="4500" dirty="0">
                <a:effectLst/>
                <a:latin typeface="Helvetica" pitchFamily="2" charset="0"/>
              </a:rPr>
            </a:br>
            <a:r>
              <a:rPr lang="en-US" sz="2800" i="1" dirty="0" err="1">
                <a:effectLst/>
                <a:latin typeface="Helvetica" pitchFamily="2" charset="0"/>
              </a:rPr>
              <a:t>Ratishia.Brown@va.gov</a:t>
            </a:r>
            <a:endParaRPr lang="en-US" sz="2800" i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3F35-A99C-6309-B547-4FF34082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7" y="643467"/>
            <a:ext cx="3423227" cy="5571066"/>
          </a:xfrm>
        </p:spPr>
        <p:txBody>
          <a:bodyPr>
            <a:normAutofit/>
          </a:bodyPr>
          <a:lstStyle/>
          <a:p>
            <a:r>
              <a:rPr lang="en-US" sz="2500" dirty="0"/>
              <a:t>Specialty Education Loan Repayment Program (SELRP) </a:t>
            </a:r>
          </a:p>
          <a:p>
            <a:endParaRPr lang="en-US" sz="2500" dirty="0"/>
          </a:p>
          <a:p>
            <a:r>
              <a:rPr lang="en-US" sz="2500" dirty="0"/>
              <a:t>Education Debt Repayment Program (EDRP)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1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4477-1B3D-FA4A-22D6-799183E7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endParaRPr lang="en-US" sz="4400"/>
          </a:p>
        </p:txBody>
      </p:sp>
      <p:pic>
        <p:nvPicPr>
          <p:cNvPr id="21" name="Content Placeholder 20" descr="A screenshot of a web page&#10;&#10;Description automatically generated">
            <a:extLst>
              <a:ext uri="{FF2B5EF4-FFF2-40B4-BE49-F238E27FC236}">
                <a16:creationId xmlns:a16="http://schemas.microsoft.com/office/drawing/2014/main" id="{E367AFFA-2968-22D8-1530-A25977068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135"/>
          <a:stretch/>
        </p:blipFill>
        <p:spPr>
          <a:xfrm>
            <a:off x="-1" y="38653"/>
            <a:ext cx="5053905" cy="6881469"/>
          </a:xfrm>
        </p:spPr>
      </p:pic>
      <p:pic>
        <p:nvPicPr>
          <p:cNvPr id="23" name="Picture 22" descr="A screenshot of a web page&#10;&#10;Description automatically generated">
            <a:extLst>
              <a:ext uri="{FF2B5EF4-FFF2-40B4-BE49-F238E27FC236}">
                <a16:creationId xmlns:a16="http://schemas.microsoft.com/office/drawing/2014/main" id="{A22FD627-29CB-B315-C557-689F34401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16" y="38653"/>
            <a:ext cx="7499725" cy="688146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D25A85-A86C-2365-3F52-29B01E88FD46}"/>
              </a:ext>
            </a:extLst>
          </p:cNvPr>
          <p:cNvCxnSpPr>
            <a:cxnSpLocks/>
          </p:cNvCxnSpPr>
          <p:nvPr/>
        </p:nvCxnSpPr>
        <p:spPr>
          <a:xfrm>
            <a:off x="5152767" y="0"/>
            <a:ext cx="0" cy="69201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3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55</TotalTime>
  <Words>33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Helvetica</vt:lpstr>
      <vt:lpstr>Tw Cen MT</vt:lpstr>
      <vt:lpstr>Tw Cen MT Condensed</vt:lpstr>
      <vt:lpstr>Wingdings 3</vt:lpstr>
      <vt:lpstr>Integral</vt:lpstr>
      <vt:lpstr>Ratishia Brown d  VA Physician Recruiter  Ratishia.Brown@va.gov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Ratishia Brown d  VA Physician Recruiter  Ratishia.Brown@va.gov</dc:title>
  <dc:creator>Cox, Jennifer</dc:creator>
  <cp:lastModifiedBy>Cox, Jennifer</cp:lastModifiedBy>
  <cp:revision>2</cp:revision>
  <dcterms:created xsi:type="dcterms:W3CDTF">2024-04-24T18:35:34Z</dcterms:created>
  <dcterms:modified xsi:type="dcterms:W3CDTF">2024-04-24T19:31:29Z</dcterms:modified>
</cp:coreProperties>
</file>